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6"/>
  </p:notesMasterIdLst>
  <p:sldIdLst>
    <p:sldId id="480" r:id="rId3"/>
    <p:sldId id="494" r:id="rId4"/>
    <p:sldId id="481" r:id="rId5"/>
    <p:sldId id="482" r:id="rId6"/>
    <p:sldId id="483" r:id="rId7"/>
    <p:sldId id="484" r:id="rId8"/>
    <p:sldId id="485" r:id="rId9"/>
    <p:sldId id="486" r:id="rId10"/>
    <p:sldId id="487" r:id="rId11"/>
    <p:sldId id="488" r:id="rId12"/>
    <p:sldId id="489" r:id="rId13"/>
    <p:sldId id="490" r:id="rId14"/>
    <p:sldId id="491" r:id="rId15"/>
    <p:sldId id="492" r:id="rId17"/>
    <p:sldId id="493" r:id="rId18"/>
  </p:sldIdLst>
  <p:sldSz cx="12192000" cy="6858000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7"/>
    <p:restoredTop sz="94660"/>
  </p:normalViewPr>
  <p:slideViewPr>
    <p:cSldViewPr showGuides="1">
      <p:cViewPr>
        <p:scale>
          <a:sx n="77" d="100"/>
          <a:sy n="77" d="100"/>
        </p:scale>
        <p:origin x="-438" y="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noProof="1">
                <a:ea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4129FCF-5C56-4C91-BEA0-3CCF0DD0D8A7}" type="datetimeFigureOut"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6132" name="Slide Image 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93" name="Notes Placeholder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p>
            <a:pPr lvl="0" algn="r" eaLnBrk="1" hangingPunct="1">
              <a:buNone/>
            </a:pPr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8178" name="Slide Image Placeholder 1"/>
          <p:cNvSpPr>
            <a:spLocks noGrp="1" noRo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178179" name="Text Placeholder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en-US" altLang="zh-CN" dirty="0"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-3175"/>
            <a:ext cx="12204700" cy="6861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63751" y="1125538"/>
            <a:ext cx="9211733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  <a:endParaRPr lang="en-US" altLang="zh-CN" noProof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63751" y="2351088"/>
            <a:ext cx="9218083" cy="1752600"/>
          </a:xfrm>
        </p:spPr>
        <p:txBody>
          <a:bodyPr/>
          <a:lstStyle>
            <a:lvl1pPr marL="0" indent="0" algn="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/>
              <a:t>Click to edit Master subtitle style</a:t>
            </a:r>
            <a:endParaRPr lang="en-US" altLang="zh-CN" noProof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Energy Audit Consultancy by Dr SVN</a:t>
            </a: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algn="r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Title and Vertical Tex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Energy Audit Consultancy by Dr SVN</a:t>
            </a: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algn="r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Energy Audit Consultancy by Dr SVN</a:t>
            </a: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algn="r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仅标题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6000" y="394405"/>
            <a:ext cx="10800000" cy="792000"/>
          </a:xfrm>
        </p:spPr>
        <p:txBody>
          <a:bodyPr/>
          <a:lstStyle>
            <a:lvl1pPr algn="ctr"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8" name="日期占位符 2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  <a:sym typeface="Arial" panose="020B0604020202020204" pitchFamily="34" charset="0"/>
              </a:rPr>
              <a:t>Date Area</a:t>
            </a: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9" name="页脚占位符 3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0" name="灯片编号占位符 4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algn="r" eaLnBrk="1" hangingPunct="1">
              <a:buNone/>
            </a:pPr>
            <a:fld id="{9A0DB2DC-4C9A-4742-B13C-FB6460FD3503}" type="slidenum">
              <a:rPr lang="en-US" altLang="zh-CN" dirty="0">
                <a:sym typeface="Arial" panose="020B0604020202020204" pitchFamily="34" charset="0"/>
              </a:rPr>
            </a:fld>
            <a:endParaRPr lang="en-US" altLang="zh-CN" dirty="0">
              <a:sym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and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Energy Audit Consultancy by Dr SVN</a:t>
            </a: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algn="r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Energy Audit Consultancy by Dr SVN</a:t>
            </a: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algn="r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Two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Energy Audit Consultancy by Dr SVN</a:t>
            </a: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algn="r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Comparison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Energy Audit Consultancy by Dr SVN</a:t>
            </a: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1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algn="r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Title Only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Energy Audit Consultancy by Dr SVN</a:t>
            </a: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algn="r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Energy Audit Consultancy by Dr SVN</a:t>
            </a: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algn="r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Energy Audit Consultancy by Dr SVN</a:t>
            </a: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algn="r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Click to edit Master text styles</a:t>
            </a:r>
            <a:endParaRPr lang="en-US" noProof="1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Energy Audit Consultancy by Dr SVN</a:t>
            </a: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algn="r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050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8350" cy="6861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2052" name="Rectangle 4"/>
          <p:cNvSpPr>
            <a:spLocks noGrp="1"/>
          </p:cNvSpPr>
          <p:nvPr>
            <p:ph type="body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 noProof="1"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Energy Audit Consultancy by Dr SVN</a:t>
            </a: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2.png"/><Relationship Id="rId1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0" y="188913"/>
            <a:ext cx="11582400" cy="503237"/>
          </a:xfrm>
          <a:solidFill>
            <a:schemeClr val="bg1">
              <a:alpha val="100000"/>
            </a:schemeClr>
          </a:solidFill>
        </p:spPr>
        <p:txBody>
          <a:bodyPr vert="horz" wrap="square" lIns="91440" tIns="45720" rIns="91440" bIns="45720" anchor="ctr" anchorCtr="0"/>
          <a:p>
            <a:pPr eaLnBrk="1" hangingPunct="1"/>
            <a:endParaRPr lang="en-US" altLang="zh-CN" dirty="0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0" y="836613"/>
            <a:ext cx="12192000" cy="6021387"/>
          </a:xfrm>
          <a:solidFill>
            <a:srgbClr val="FFFFCC">
              <a:alpha val="100000"/>
            </a:srgbClr>
          </a:solidFill>
        </p:spPr>
        <p:txBody>
          <a:bodyPr vert="horz" wrap="square" lIns="91440" tIns="45720" rIns="91440" bIns="45720" anchor="t" anchorCtr="0"/>
          <a:p>
            <a:pPr marL="0" indent="0" eaLnBrk="1" hangingPunct="1">
              <a:buNone/>
            </a:pPr>
            <a:r>
              <a:rPr lang="en-US" altLang="zh-CN" sz="9600" dirty="0"/>
              <a:t>      </a:t>
            </a:r>
            <a:endParaRPr lang="en-US" altLang="zh-CN" sz="9600" dirty="0"/>
          </a:p>
          <a:p>
            <a:pPr marL="0" indent="0" eaLnBrk="1" hangingPunct="1">
              <a:buNone/>
            </a:pPr>
            <a:r>
              <a:rPr lang="en-US" altLang="zh-CN" sz="9600" dirty="0"/>
              <a:t>       JUNE 2025</a:t>
            </a:r>
            <a:endParaRPr lang="en-US" altLang="zh-CN" sz="9600" dirty="0"/>
          </a:p>
        </p:txBody>
      </p:sp>
      <p:sp>
        <p:nvSpPr>
          <p:cNvPr id="2" name="Footer Placeholder 3"/>
          <p:cNvSpPr txBox="1">
            <a:spLocks noGrp="1" noChangeArrowheads="1"/>
          </p:cNvSpPr>
          <p:nvPr>
            <p:ph type="ftr" sz="quarter" idx="3"/>
          </p:nvPr>
        </p:nvSpPr>
        <p:spPr bwMode="auto"/>
        <p:txBody>
          <a:bodyPr wrap="square" lIns="91440" tIns="45720" rIns="91440" bIns="45720" numCol="1" anchor="t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Energy Audit Consultancy by Dr SVN</a:t>
            </a: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5061" name="Slide Number Placeholder 4"/>
          <p:cNvSpPr txBox="1">
            <a:spLocks noGrp="1"/>
          </p:cNvSpPr>
          <p:nvPr>
            <p:ph type="sldNum" sz="quarter" idx="4"/>
          </p:nvPr>
        </p:nvSpPr>
        <p:spPr/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zh-CN" altLang="en-US" sz="1400" dirty="0"/>
            </a:fld>
            <a:endParaRPr lang="zh-CN" altLang="en-US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r>
              <a:rPr dirty="0">
                <a:solidFill>
                  <a:schemeClr val="tx1"/>
                </a:solidFill>
              </a:rPr>
              <a:t> 17 JUN 2025, KARUR, 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3"/>
          </p:nvPr>
        </p:nvSpPr>
        <p:spPr bwMode="auto"/>
        <p:txBody>
          <a:bodyPr wrap="square" lIns="91440" tIns="45720" rIns="91440" bIns="45720" numCol="1" anchor="t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Energy Audit Consultancy by Dr SVN</a:t>
            </a: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252" name="Slide Number Placeholder 4"/>
          <p:cNvSpPr txBox="1">
            <a:spLocks noGrp="1"/>
          </p:cNvSpPr>
          <p:nvPr>
            <p:ph type="sldNum" sz="quarter" idx="4"/>
          </p:nvPr>
        </p:nvSpPr>
        <p:spPr/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zh-CN" altLang="en-US" sz="1400" dirty="0"/>
            </a:fld>
            <a:endParaRPr lang="zh-CN" altLang="en-US" sz="1400" dirty="0"/>
          </a:p>
        </p:txBody>
      </p:sp>
      <p:pic>
        <p:nvPicPr>
          <p:cNvPr id="53253" name="Content Placeholder 5"/>
          <p:cNvPicPr>
            <a:picLocks noGrp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407988" y="981075"/>
            <a:ext cx="3816350" cy="2735263"/>
          </a:xfrm>
        </p:spPr>
      </p:pic>
      <p:pic>
        <p:nvPicPr>
          <p:cNvPr id="53254" name="Picture 6" descr="E:\WHAT 9\WhatsApp Unknown 2025-06-23 at 3.00.28 PM\WhatsApp Image 2025-06-23 at 2.58.09 P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675" y="946150"/>
            <a:ext cx="3635375" cy="27701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55" name="Picture 7" descr="E:\WHAT 9\WhatsApp Unknown 2025-06-23 at 3.00.28 PM\WhatsApp Image 2025-06-23 at 2.58.11 PM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9463" y="981075"/>
            <a:ext cx="3636962" cy="2735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56" name="Picture 8" descr="E:\WHAT 9\WhatsApp Unknown 2025-06-23 at 3.00.28 PM\WhatsApp Image 2025-06-23 at 2.58.13 PM (1)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88" y="3933825"/>
            <a:ext cx="3816350" cy="2722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57" name="Picture 9" descr="E:\WHAT 9\WhatsApp Unknown 2025-06-23 at 3.00.28 PM\WhatsApp Image 2025-06-23 at 2.58.15 PM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9463" y="3933825"/>
            <a:ext cx="3636962" cy="2590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58" name="Picture 10" descr="E:\WHAT 9\WhatsApp Unknown 2025-06-23 at 3.00.28 PM\WhatsApp Image 2025-06-23 at 2.58.12 PM (2)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2163" y="3867150"/>
            <a:ext cx="3563937" cy="27225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4274" name="Title 2"/>
          <p:cNvSpPr>
            <a:spLocks noGrp="1"/>
          </p:cNvSpPr>
          <p:nvPr>
            <p:ph type="title"/>
          </p:nvPr>
        </p:nvSpPr>
        <p:spPr>
          <a:xfrm>
            <a:off x="407988" y="190500"/>
            <a:ext cx="11174412" cy="582613"/>
          </a:xfrm>
        </p:spPr>
        <p:txBody>
          <a:bodyPr vert="horz" wrap="square" lIns="91440" tIns="45720" rIns="91440" bIns="45720" anchor="ctr" anchorCtr="0"/>
          <a:p>
            <a:r>
              <a:rPr dirty="0">
                <a:solidFill>
                  <a:schemeClr val="tx1"/>
                </a:solidFill>
              </a:rPr>
              <a:t>   MAGNUM CLOTHIGS 11 JUN 2025, CHENNAI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" name="Footer Placeholder 3"/>
          <p:cNvSpPr txBox="1">
            <a:spLocks noGrp="1" noChangeArrowheads="1"/>
          </p:cNvSpPr>
          <p:nvPr>
            <p:ph type="ftr" sz="quarter" idx="3"/>
          </p:nvPr>
        </p:nvSpPr>
        <p:spPr bwMode="auto"/>
        <p:txBody>
          <a:bodyPr wrap="square" lIns="91440" tIns="45720" rIns="91440" bIns="45720" numCol="1" anchor="t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Energy Audit Consultancy by Dr SVN</a:t>
            </a: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276" name="Slide Number Placeholder 4"/>
          <p:cNvSpPr txBox="1">
            <a:spLocks noGrp="1"/>
          </p:cNvSpPr>
          <p:nvPr>
            <p:ph type="sldNum" sz="quarter" idx="4"/>
          </p:nvPr>
        </p:nvSpPr>
        <p:spPr/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zh-CN" altLang="en-US" sz="1400" dirty="0"/>
            </a:fld>
            <a:endParaRPr lang="zh-CN" altLang="en-US" sz="1400" dirty="0"/>
          </a:p>
        </p:txBody>
      </p:sp>
      <p:pic>
        <p:nvPicPr>
          <p:cNvPr id="54277" name="Content Placeholder 5"/>
          <p:cNvPicPr>
            <a:picLocks noChangeAspect="1"/>
          </p:cNvPicPr>
          <p:nvPr>
            <p:ph idx="4294967295"/>
          </p:nvPr>
        </p:nvPicPr>
        <p:blipFill>
          <a:blip r:embed="rId1"/>
          <a:srcRect/>
          <a:stretch>
            <a:fillRect/>
          </a:stretch>
        </p:blipFill>
        <p:spPr>
          <a:xfrm>
            <a:off x="3860800" y="1260475"/>
            <a:ext cx="8331200" cy="4784725"/>
          </a:xfrm>
        </p:spPr>
      </p:pic>
      <p:sp>
        <p:nvSpPr>
          <p:cNvPr id="54278" name="Title 1"/>
          <p:cNvSpPr>
            <a:spLocks noGrp="1"/>
          </p:cNvSpPr>
          <p:nvPr/>
        </p:nvSpPr>
        <p:spPr>
          <a:xfrm>
            <a:off x="192088" y="-26987"/>
            <a:ext cx="8207375" cy="93503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1" hangingPunct="1"/>
            <a:endParaRPr lang="en-US" altLang="zh-CN" sz="36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5298" name="Tit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r>
              <a:rPr dirty="0">
                <a:solidFill>
                  <a:schemeClr val="tx1"/>
                </a:solidFill>
              </a:rPr>
              <a:t>HIGH STICH CHENNAI,10 JUN 2025, CHENNAI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" name="Footer Placeholder 3"/>
          <p:cNvSpPr txBox="1">
            <a:spLocks noGrp="1" noChangeArrowheads="1"/>
          </p:cNvSpPr>
          <p:nvPr>
            <p:ph type="ftr" sz="quarter" idx="3"/>
          </p:nvPr>
        </p:nvSpPr>
        <p:spPr bwMode="auto"/>
        <p:txBody>
          <a:bodyPr wrap="square" lIns="91440" tIns="45720" rIns="91440" bIns="45720" numCol="1" anchor="t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Energy Audit Consultancy by Dr SVN</a:t>
            </a: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300" name="Slide Number Placeholder 4"/>
          <p:cNvSpPr txBox="1">
            <a:spLocks noGrp="1"/>
          </p:cNvSpPr>
          <p:nvPr>
            <p:ph type="sldNum" sz="quarter" idx="4"/>
          </p:nvPr>
        </p:nvSpPr>
        <p:spPr/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zh-CN" altLang="en-US" sz="1400" dirty="0"/>
            </a:fld>
            <a:endParaRPr lang="zh-CN" altLang="en-US" sz="1400" dirty="0"/>
          </a:p>
        </p:txBody>
      </p:sp>
      <p:pic>
        <p:nvPicPr>
          <p:cNvPr id="55301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1"/>
          <a:srcRect/>
          <a:stretch>
            <a:fillRect/>
          </a:stretch>
        </p:blipFill>
        <p:spPr>
          <a:xfrm>
            <a:off x="263525" y="1131888"/>
            <a:ext cx="4103688" cy="3810000"/>
          </a:xfrm>
        </p:spPr>
      </p:pic>
      <p:pic>
        <p:nvPicPr>
          <p:cNvPr id="55302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082675"/>
            <a:ext cx="4032250" cy="4587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5303" name="Title 1"/>
          <p:cNvSpPr>
            <a:spLocks noGrp="1"/>
          </p:cNvSpPr>
          <p:nvPr/>
        </p:nvSpPr>
        <p:spPr>
          <a:xfrm>
            <a:off x="3503613" y="26035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1" hangingPunct="1"/>
            <a:endParaRPr lang="en-US" altLang="zh-CN" sz="36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pPr algn="ctr" eaLnBrk="1" hangingPunct="1"/>
            <a:r>
              <a:rPr lang="en-US" altLang="zh-CN" dirty="0">
                <a:solidFill>
                  <a:schemeClr val="tx1"/>
                </a:solidFill>
              </a:rPr>
              <a:t>SRI HARI RUBBER, CHENNAI 10 JUN 2025, </a:t>
            </a:r>
            <a:endParaRPr lang="en-US" altLang="zh-CN" dirty="0">
              <a:solidFill>
                <a:srgbClr val="FF0000"/>
              </a:solidFill>
            </a:endParaRPr>
          </a:p>
        </p:txBody>
      </p:sp>
      <p:pic>
        <p:nvPicPr>
          <p:cNvPr id="56323" name="Content Placeholder 5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2208213" y="1412875"/>
            <a:ext cx="5327650" cy="4252913"/>
          </a:xfrm>
        </p:spPr>
      </p:pic>
      <p:sp>
        <p:nvSpPr>
          <p:cNvPr id="2" name="Footer Placeholder 3"/>
          <p:cNvSpPr txBox="1">
            <a:spLocks noGrp="1" noChangeArrowheads="1"/>
          </p:cNvSpPr>
          <p:nvPr>
            <p:ph type="ftr" sz="quarter" idx="3"/>
          </p:nvPr>
        </p:nvSpPr>
        <p:spPr bwMode="auto"/>
        <p:txBody>
          <a:bodyPr wrap="square" lIns="91440" tIns="45720" rIns="91440" bIns="45720" numCol="1" anchor="t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Energy Audit Consultancy by Dr SVN</a:t>
            </a: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325" name="Slide Number Placeholder 4"/>
          <p:cNvSpPr txBox="1">
            <a:spLocks noGrp="1"/>
          </p:cNvSpPr>
          <p:nvPr>
            <p:ph type="sldNum" sz="quarter" idx="4"/>
          </p:nvPr>
        </p:nvSpPr>
        <p:spPr/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zh-CN" altLang="en-US" sz="1400" dirty="0"/>
            </a:fld>
            <a:endParaRPr lang="zh-CN" altLang="en-US" sz="1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7346" name="Title 4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r>
              <a:rPr dirty="0">
                <a:solidFill>
                  <a:schemeClr val="tx1"/>
                </a:solidFill>
              </a:rPr>
              <a:t>JAC INDUSTRIES CHENNAI, 10 JUN 2025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" name="Footer Placeholder 3"/>
          <p:cNvSpPr txBox="1">
            <a:spLocks noGrp="1" noChangeArrowheads="1"/>
          </p:cNvSpPr>
          <p:nvPr>
            <p:ph type="ftr" sz="quarter" idx="3"/>
          </p:nvPr>
        </p:nvSpPr>
        <p:spPr bwMode="auto"/>
        <p:txBody>
          <a:bodyPr wrap="square" lIns="91440" tIns="45720" rIns="91440" bIns="45720" numCol="1" anchor="t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Energy Audit Consultancy by Dr SVN</a:t>
            </a: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348" name="Slide Number Placeholder 4"/>
          <p:cNvSpPr txBox="1">
            <a:spLocks noGrp="1"/>
          </p:cNvSpPr>
          <p:nvPr>
            <p:ph type="sldNum" sz="quarter" idx="4"/>
          </p:nvPr>
        </p:nvSpPr>
        <p:spPr/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zh-CN" altLang="en-US" sz="1400" dirty="0"/>
            </a:fld>
            <a:endParaRPr lang="zh-CN" altLang="en-US" sz="1400" dirty="0"/>
          </a:p>
        </p:txBody>
      </p:sp>
      <p:pic>
        <p:nvPicPr>
          <p:cNvPr id="57349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1"/>
          <a:srcRect/>
          <a:stretch>
            <a:fillRect/>
          </a:stretch>
        </p:blipFill>
        <p:spPr>
          <a:xfrm>
            <a:off x="623888" y="1628775"/>
            <a:ext cx="5014912" cy="4418013"/>
          </a:xfrm>
        </p:spPr>
      </p:pic>
      <p:pic>
        <p:nvPicPr>
          <p:cNvPr id="57350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1900" y="1376363"/>
            <a:ext cx="5008563" cy="41052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8370" name="Title 2"/>
          <p:cNvSpPr>
            <a:spLocks noGrp="1"/>
          </p:cNvSpPr>
          <p:nvPr>
            <p:ph type="title"/>
          </p:nvPr>
        </p:nvSpPr>
        <p:spPr>
          <a:xfrm>
            <a:off x="407988" y="115888"/>
            <a:ext cx="10972800" cy="773112"/>
          </a:xfrm>
        </p:spPr>
        <p:txBody>
          <a:bodyPr vert="horz" wrap="square" lIns="91440" tIns="45720" rIns="91440" bIns="45720" anchor="ctr" anchorCtr="0"/>
          <a:p>
            <a:r>
              <a:rPr dirty="0">
                <a:solidFill>
                  <a:schemeClr val="tx1"/>
                </a:solidFill>
              </a:rPr>
              <a:t>WESTERNAL PLYWOOD PRIVATE LIMITED, 09 JUN 2025 ,KANNUR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" name="Footer Placeholder 3"/>
          <p:cNvSpPr txBox="1">
            <a:spLocks noGrp="1" noChangeArrowheads="1"/>
          </p:cNvSpPr>
          <p:nvPr>
            <p:ph type="ftr" sz="quarter" idx="3"/>
          </p:nvPr>
        </p:nvSpPr>
        <p:spPr bwMode="auto"/>
        <p:txBody>
          <a:bodyPr wrap="square" lIns="91440" tIns="45720" rIns="91440" bIns="45720" numCol="1" anchor="t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Energy Audit Consultancy by Dr SVN</a:t>
            </a: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372" name="Slide Number Placeholder 4"/>
          <p:cNvSpPr txBox="1">
            <a:spLocks noGrp="1"/>
          </p:cNvSpPr>
          <p:nvPr>
            <p:ph type="sldNum" sz="quarter" idx="4"/>
          </p:nvPr>
        </p:nvSpPr>
        <p:spPr/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zh-CN" altLang="en-US" sz="1400" dirty="0"/>
            </a:fld>
            <a:endParaRPr lang="zh-CN" altLang="en-US" sz="1400" dirty="0"/>
          </a:p>
        </p:txBody>
      </p:sp>
      <p:pic>
        <p:nvPicPr>
          <p:cNvPr id="58373" name="Content Placeholder 5"/>
          <p:cNvPicPr>
            <a:picLocks noChangeAspect="1"/>
          </p:cNvPicPr>
          <p:nvPr>
            <p:ph idx="4294967295"/>
          </p:nvPr>
        </p:nvPicPr>
        <p:blipFill>
          <a:blip r:embed="rId1"/>
          <a:srcRect/>
          <a:stretch>
            <a:fillRect/>
          </a:stretch>
        </p:blipFill>
        <p:spPr>
          <a:xfrm>
            <a:off x="1992313" y="1268413"/>
            <a:ext cx="8281987" cy="4856162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2" name="Title 1"/>
          <p:cNvSpPr>
            <a:spLocks noGrp="1"/>
          </p:cNvSpPr>
          <p:nvPr>
            <p:ph type="title"/>
          </p:nvPr>
        </p:nvSpPr>
        <p:spPr bwMode="auto">
          <a:xfrm>
            <a:off x="609600" y="190500"/>
            <a:ext cx="10972800" cy="582613"/>
          </a:xfrm>
          <a:prstGeom prst="rect">
            <a:avLst/>
          </a:prstGeom>
          <a:noFill/>
          <a:ln w="9525" cmpd="sng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prstDash val="solid"/>
          </a:ln>
          <a:effectLst/>
          <a:scene3d>
            <a:camera prst="orthographicFront"/>
            <a:lightRig rig="balanced" dir="t"/>
          </a:scene3d>
          <a:sp3d prstMaterial="plastic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PROMOTION OF ENERGY AUDIT AND CONSERVATION OF ENERGY, 17 JUN 2025, RAMANATHAPURAM,DIC,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3"/>
          </p:nvPr>
        </p:nvSpPr>
        <p:spPr bwMode="auto"/>
        <p:txBody>
          <a:bodyPr wrap="square" lIns="91440" tIns="45720" rIns="91440" bIns="45720" numCol="1" anchor="t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Energy Audit Consultancy by Dr SVN</a:t>
            </a: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870" name="Slide Number Placeholder 4"/>
          <p:cNvSpPr txBox="1">
            <a:spLocks noGrp="1"/>
          </p:cNvSpPr>
          <p:nvPr>
            <p:ph type="sldNum" sz="quarter" idx="4"/>
          </p:nvPr>
        </p:nvSpPr>
        <p:spPr/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zh-CN" altLang="en-US" sz="1400" dirty="0"/>
            </a:fld>
            <a:endParaRPr lang="zh-CN" altLang="en-US" sz="1400" dirty="0"/>
          </a:p>
        </p:txBody>
      </p:sp>
      <p:pic>
        <p:nvPicPr>
          <p:cNvPr id="36871" name="Content Placeholder 5"/>
          <p:cNvPicPr>
            <a:picLocks noGrp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407988" y="1484313"/>
            <a:ext cx="3289300" cy="4465637"/>
          </a:xfrm>
        </p:spPr>
      </p:pic>
      <p:pic>
        <p:nvPicPr>
          <p:cNvPr id="36872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875" y="1484313"/>
            <a:ext cx="3600450" cy="43926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73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5613" y="1484313"/>
            <a:ext cx="3743325" cy="43211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r>
              <a:rPr dirty="0">
                <a:solidFill>
                  <a:schemeClr val="tx1"/>
                </a:solidFill>
              </a:rPr>
              <a:t>21 JUN 2025, PILLAMANGALAM, 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3"/>
          </p:nvPr>
        </p:nvSpPr>
        <p:spPr bwMode="auto"/>
        <p:txBody>
          <a:bodyPr wrap="square" lIns="91440" tIns="45720" rIns="91440" bIns="45720" numCol="1" anchor="t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Energy Audit Consultancy by Dr SVN</a:t>
            </a: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084" name="Slide Number Placeholder 4"/>
          <p:cNvSpPr txBox="1">
            <a:spLocks noGrp="1"/>
          </p:cNvSpPr>
          <p:nvPr>
            <p:ph type="sldNum" sz="quarter" idx="4"/>
          </p:nvPr>
        </p:nvSpPr>
        <p:spPr/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zh-CN" altLang="en-US" sz="1400" dirty="0"/>
            </a:fld>
            <a:endParaRPr lang="zh-CN" altLang="en-US" sz="1400" dirty="0"/>
          </a:p>
        </p:txBody>
      </p:sp>
      <p:pic>
        <p:nvPicPr>
          <p:cNvPr id="46085" name="Picture 2" descr="E:\WHAT 9\WhatsApp Unknown 2025-06-23 at 3.00.28 PM\WhatsApp Image 2025-06-23 at 2.57.49 PM (2)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9425" y="1196975"/>
            <a:ext cx="3384550" cy="4216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6" name="Picture 3" descr="E:\WHAT 9\WhatsApp Unknown 2025-06-23 at 3.00.28 PM\WhatsApp Image 2025-06-23 at 2.57.50 PM (1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875" y="1196975"/>
            <a:ext cx="3529013" cy="4216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7" name="Picture 8" descr="E:\WHAT 9\WhatsApp Unknown 2025-06-23 at 3.00.28 PM\WhatsApp Image 2025-06-23 at 2.57.49 PM (2)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24788" y="1196975"/>
            <a:ext cx="3527425" cy="4216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646113" y="276225"/>
            <a:ext cx="10972800" cy="582613"/>
          </a:xfrm>
        </p:spPr>
        <p:txBody>
          <a:bodyPr vert="horz" wrap="square" lIns="91440" tIns="45720" rIns="91440" bIns="45720" anchor="ctr" anchorCtr="0"/>
          <a:p>
            <a:r>
              <a:rPr dirty="0">
                <a:solidFill>
                  <a:schemeClr val="tx1"/>
                </a:solidFill>
              </a:rPr>
              <a:t>20 JUN 2025, NEIDALUR, 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3"/>
          </p:nvPr>
        </p:nvSpPr>
        <p:spPr bwMode="auto"/>
        <p:txBody>
          <a:bodyPr wrap="square" lIns="91440" tIns="45720" rIns="91440" bIns="45720" numCol="1" anchor="t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Energy Audit Consultancy by Dr SVN</a:t>
            </a: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7108" name="Slide Number Placeholder 4"/>
          <p:cNvSpPr txBox="1">
            <a:spLocks noGrp="1"/>
          </p:cNvSpPr>
          <p:nvPr>
            <p:ph type="sldNum" sz="quarter" idx="4"/>
          </p:nvPr>
        </p:nvSpPr>
        <p:spPr/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zh-CN" altLang="en-US" sz="1400" dirty="0"/>
            </a:fld>
            <a:endParaRPr lang="zh-CN" altLang="en-US" sz="1400" dirty="0"/>
          </a:p>
        </p:txBody>
      </p:sp>
      <p:pic>
        <p:nvPicPr>
          <p:cNvPr id="47109" name="Picture 2" descr="E:\WHAT 9\WhatsApp Unknown 2025-06-23 at 3.00.28 PM\WhatsApp Image 2025-06-23 at 2.57.54 PM (1)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3888" y="1341438"/>
            <a:ext cx="3455987" cy="4391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Picture 3" descr="E:\WHAT 9\WhatsApp Unknown 2025-06-23 at 3.00.28 PM\WhatsApp Image 2025-06-23 at 2.57.54 PM (2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0238" y="1341438"/>
            <a:ext cx="3384550" cy="43195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Picture 4" descr="E:\WHAT 9\WhatsApp Unknown 2025-06-23 at 3.00.28 PM\WhatsApp Image 2025-06-23 at 2.57.55 PM (2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8025" y="1341438"/>
            <a:ext cx="3276600" cy="43195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r>
              <a:rPr dirty="0">
                <a:solidFill>
                  <a:schemeClr val="tx1"/>
                </a:solidFill>
              </a:rPr>
              <a:t>20 JUN 2025, KATHARMANGALAM, 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 anchorCtr="0"/>
          <a:p>
            <a:endParaRPr dirty="0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3"/>
          </p:nvPr>
        </p:nvSpPr>
        <p:spPr bwMode="auto"/>
        <p:txBody>
          <a:bodyPr wrap="square" lIns="91440" tIns="45720" rIns="91440" bIns="45720" numCol="1" anchor="t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Energy Audit Consultancy by Dr SVN</a:t>
            </a: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133" name="Slide Number Placeholder 4"/>
          <p:cNvSpPr txBox="1">
            <a:spLocks noGrp="1"/>
          </p:cNvSpPr>
          <p:nvPr>
            <p:ph type="sldNum" sz="quarter" idx="4"/>
          </p:nvPr>
        </p:nvSpPr>
        <p:spPr/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zh-CN" altLang="en-US" sz="1400" dirty="0"/>
            </a:fld>
            <a:endParaRPr lang="zh-CN" altLang="en-US" sz="1400" dirty="0"/>
          </a:p>
        </p:txBody>
      </p:sp>
      <p:pic>
        <p:nvPicPr>
          <p:cNvPr id="48134" name="Picture 2" descr="E:\WHAT 9\WhatsApp Unknown 2025-06-23 at 3.00.28 PM\WhatsApp Image 2025-06-23 at 2.58.00 PM (2)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5325" y="1268413"/>
            <a:ext cx="10801350" cy="48418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r>
              <a:rPr dirty="0">
                <a:solidFill>
                  <a:schemeClr val="tx1"/>
                </a:solidFill>
              </a:rPr>
              <a:t>20 JUN 2025, VENGAMEDU, 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3"/>
          </p:nvPr>
        </p:nvSpPr>
        <p:spPr bwMode="auto"/>
        <p:txBody>
          <a:bodyPr wrap="square" lIns="91440" tIns="45720" rIns="91440" bIns="45720" numCol="1" anchor="t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Energy Audit Consultancy by Dr SVN</a:t>
            </a: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156" name="Slide Number Placeholder 4"/>
          <p:cNvSpPr txBox="1">
            <a:spLocks noGrp="1"/>
          </p:cNvSpPr>
          <p:nvPr>
            <p:ph type="sldNum" sz="quarter" idx="4"/>
          </p:nvPr>
        </p:nvSpPr>
        <p:spPr/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zh-CN" altLang="en-US" sz="1400" dirty="0"/>
            </a:fld>
            <a:endParaRPr lang="zh-CN" altLang="en-US" sz="1400" dirty="0"/>
          </a:p>
        </p:txBody>
      </p:sp>
      <p:pic>
        <p:nvPicPr>
          <p:cNvPr id="49157" name="Picture 2" descr="E:\WHAT 9\WhatsApp Unknown 2025-06-23 at 3.00.28 PM\WhatsApp Image 2025-06-23 at 2.57.59 PM (2)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3888" y="1123950"/>
            <a:ext cx="5256212" cy="47101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158" name="Picture 3" descr="E:\WHAT 9\WhatsApp Unknown 2025-06-23 at 3.00.28 PM\WhatsApp Image 2025-06-23 at 2.57.59 P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338" y="1109663"/>
            <a:ext cx="5221287" cy="4724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r>
              <a:rPr dirty="0">
                <a:solidFill>
                  <a:schemeClr val="tx1"/>
                </a:solidFill>
              </a:rPr>
              <a:t> 20 JUN 2025, KARUR, 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 anchorCtr="0"/>
          <a:p>
            <a:endParaRPr dirty="0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3"/>
          </p:nvPr>
        </p:nvSpPr>
        <p:spPr bwMode="auto"/>
        <p:txBody>
          <a:bodyPr wrap="square" lIns="91440" tIns="45720" rIns="91440" bIns="45720" numCol="1" anchor="t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Energy Audit Consultancy by Dr SVN</a:t>
            </a: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181" name="Slide Number Placeholder 4"/>
          <p:cNvSpPr txBox="1">
            <a:spLocks noGrp="1"/>
          </p:cNvSpPr>
          <p:nvPr>
            <p:ph type="sldNum" sz="quarter" idx="4"/>
          </p:nvPr>
        </p:nvSpPr>
        <p:spPr/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zh-CN" altLang="en-US" sz="1400" dirty="0"/>
            </a:fld>
            <a:endParaRPr lang="zh-CN" altLang="en-US" sz="1400" dirty="0"/>
          </a:p>
        </p:txBody>
      </p:sp>
      <p:pic>
        <p:nvPicPr>
          <p:cNvPr id="50182" name="Picture 2" descr="E:\WHAT 9\WhatsApp Unknown 2025-06-23 at 3.00.28 PM\WhatsApp Image 2025-06-23 at 2.57.58 PM (2)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0863" y="1196975"/>
            <a:ext cx="10369550" cy="46974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r>
              <a:rPr dirty="0">
                <a:solidFill>
                  <a:schemeClr val="tx1"/>
                </a:solidFill>
              </a:rPr>
              <a:t>20 JUN 2025, NALLUR, 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 anchorCtr="0"/>
          <a:p>
            <a:endParaRPr dirty="0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3"/>
          </p:nvPr>
        </p:nvSpPr>
        <p:spPr bwMode="auto"/>
        <p:txBody>
          <a:bodyPr wrap="square" lIns="91440" tIns="45720" rIns="91440" bIns="45720" numCol="1" anchor="t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Energy Audit Consultancy by Dr SVN</a:t>
            </a: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05" name="Slide Number Placeholder 4"/>
          <p:cNvSpPr txBox="1">
            <a:spLocks noGrp="1"/>
          </p:cNvSpPr>
          <p:nvPr>
            <p:ph type="sldNum" sz="quarter" idx="4"/>
          </p:nvPr>
        </p:nvSpPr>
        <p:spPr/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zh-CN" altLang="en-US" sz="1400" dirty="0"/>
            </a:fld>
            <a:endParaRPr lang="zh-CN" altLang="en-US" sz="1400" dirty="0"/>
          </a:p>
        </p:txBody>
      </p:sp>
      <p:pic>
        <p:nvPicPr>
          <p:cNvPr id="51206" name="Picture 2" descr="E:\WHAT 9\WhatsApp Unknown 2025-06-23 at 3.00.28 PM\WhatsApp Image 2025-06-23 at 2.57.56 PM (2)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0863" y="1196975"/>
            <a:ext cx="3600450" cy="429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07" name="Picture 3" descr="E:\WHAT 9\WhatsApp Unknown 2025-06-23 at 3.00.28 PM\WhatsApp Image 2025-06-23 at 2.57.56 P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7225" y="1177925"/>
            <a:ext cx="3497263" cy="4311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08" name="Picture 4" descr="E:\WHAT 9\WhatsApp Unknown 2025-06-23 at 3.00.28 PM\WhatsApp Image 2025-06-23 at 2.57.57 PM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2125" y="1125538"/>
            <a:ext cx="3744913" cy="43100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r>
              <a:rPr dirty="0">
                <a:solidFill>
                  <a:schemeClr val="tx1"/>
                </a:solidFill>
              </a:rPr>
              <a:t>                18 JUN 2025, VARANAVASI, 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3"/>
          </p:nvPr>
        </p:nvSpPr>
        <p:spPr bwMode="auto"/>
        <p:txBody>
          <a:bodyPr wrap="square" lIns="91440" tIns="45720" rIns="91440" bIns="45720" numCol="1" anchor="t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Energy Audit Consultancy by Dr SVN</a:t>
            </a: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228" name="Slide Number Placeholder 4"/>
          <p:cNvSpPr txBox="1">
            <a:spLocks noGrp="1"/>
          </p:cNvSpPr>
          <p:nvPr>
            <p:ph type="sldNum" sz="quarter" idx="4"/>
          </p:nvPr>
        </p:nvSpPr>
        <p:spPr/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zh-CN" altLang="en-US" sz="1400" dirty="0"/>
            </a:fld>
            <a:endParaRPr lang="zh-CN" altLang="en-US" sz="1400" dirty="0"/>
          </a:p>
        </p:txBody>
      </p:sp>
      <p:pic>
        <p:nvPicPr>
          <p:cNvPr id="52229" name="Content Placeholder 5"/>
          <p:cNvPicPr>
            <a:picLocks noGrp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479425" y="1052513"/>
            <a:ext cx="3529013" cy="2808287"/>
          </a:xfrm>
        </p:spPr>
      </p:pic>
      <p:pic>
        <p:nvPicPr>
          <p:cNvPr id="52230" name="Picture 6" descr="E:\WHAT 9\WhatsApp Unknown 2025-06-23 at 3.00.28 PM\WhatsApp Image 2025-06-23 at 2.58.01 PM (1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213" y="1052513"/>
            <a:ext cx="3600450" cy="2808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231" name="Picture 7" descr="E:\WHAT 9\WhatsApp Unknown 2025-06-23 at 3.00.28 PM\WhatsApp Image 2025-06-23 at 2.58.03 PM (1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1663" y="1052513"/>
            <a:ext cx="3703637" cy="2808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232" name="Picture 8" descr="E:\WHAT 9\WhatsApp Unknown 2025-06-23 at 3.00.28 PM\WhatsApp Image 2025-06-23 at 2.58.05 PM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88" y="4076700"/>
            <a:ext cx="3670300" cy="2665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233" name="Picture 9" descr="E:\WHAT 9\WhatsApp Unknown 2025-06-23 at 3.00.28 PM\WhatsApp Image 2025-06-23 at 2.58.06 PM (1)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5463" y="4076700"/>
            <a:ext cx="3632200" cy="2665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234" name="Picture 10" descr="E:\WHAT 9\WhatsApp Unknown 2025-06-23 at 3.00.28 PM\WhatsApp Image 2025-06-23 at 2.58.08 PM (2)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9125" y="4076700"/>
            <a:ext cx="3686175" cy="25923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1_Data Pie Charts">
  <a:themeElements>
    <a:clrScheme name="Data Pie Chart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Data Pie Chart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Data Pie Char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Pie Chart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Pie Chart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Pie Chart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Pie Chart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Pie Chart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1046</Words>
  <Application>WPS Presentation</Application>
  <PresentationFormat>Custom</PresentationFormat>
  <Paragraphs>91</Paragraphs>
  <Slides>15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2" baseType="lpstr">
      <vt:lpstr>Arial</vt:lpstr>
      <vt:lpstr>SimSun</vt:lpstr>
      <vt:lpstr>Wingdings</vt:lpstr>
      <vt:lpstr>Microsoft YaHei</vt:lpstr>
      <vt:lpstr>Arial Unicode MS</vt:lpstr>
      <vt:lpstr>Calibri</vt:lpstr>
      <vt:lpstr>1_Data Pie Charts</vt:lpstr>
      <vt:lpstr>PowerPoint 演示文稿</vt:lpstr>
      <vt:lpstr>PROMOTION OF ENERGY AUDIT AND CONSERVATION OF ENERGY, 17 JUN 2025, RAMANATHAPURAM,DIC,</vt:lpstr>
      <vt:lpstr>21 JUN 2025, PILLAMANGALAM, </vt:lpstr>
      <vt:lpstr>20 JUN 2025, NEIDALUR, </vt:lpstr>
      <vt:lpstr>20 JUN 2025, KATHARMANGALAM, </vt:lpstr>
      <vt:lpstr>20 JUN 2025, VENGAMEDU, </vt:lpstr>
      <vt:lpstr> 20 JUN 2025, KARUR, </vt:lpstr>
      <vt:lpstr>20 JUN 2025, NALLUR, </vt:lpstr>
      <vt:lpstr>                18 JUN 2025, VARANAVASI, </vt:lpstr>
      <vt:lpstr> 17 JUN 2025, KARUR, </vt:lpstr>
      <vt:lpstr>   MAGNUM CLOTHIGS 11 JUN 2025, CHENNAI</vt:lpstr>
      <vt:lpstr>HIGH STICH CHENNAI,10 JUN 2025, CHENNAI</vt:lpstr>
      <vt:lpstr>SRI HARI RUBBER, CHENNAI 10 JUN 2025, </vt:lpstr>
      <vt:lpstr>JAC INDUSTRIES CHENNAI, 10 JUN 2025</vt:lpstr>
      <vt:lpstr>WESTERNAL PLYWOOD PRIVATE LIMITED, 09 JUN 2025 ,KANNUR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user</cp:lastModifiedBy>
  <cp:revision>237</cp:revision>
  <dcterms:created xsi:type="dcterms:W3CDTF">2025-06-15T11:12:00Z</dcterms:created>
  <dcterms:modified xsi:type="dcterms:W3CDTF">2025-09-09T06:16:20Z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2057-12.2.0.13266</vt:lpwstr>
  </property>
  <property fmtid="{D5CDD505-2E9C-101B-9397-08002B2CF9AE}" pid="3" name="ICV">
    <vt:lpwstr>78B66E6AB7FD406BA7AF555CE3B26A79_13</vt:lpwstr>
  </property>
</Properties>
</file>